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9" r:id="rId2"/>
    <p:sldId id="270" r:id="rId3"/>
    <p:sldId id="271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DF384-B267-4011-8690-FA76D1746715}" v="2" dt="2024-06-30T20:03:59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3" y="609601"/>
            <a:ext cx="8676223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3" y="3886200"/>
            <a:ext cx="8676223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648C-0FE5-4BAD-8775-FF4323E6C1FA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6B1A-8E2F-4C06-819D-1B8A1E10D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608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648C-0FE5-4BAD-8775-FF4323E6C1FA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6B1A-8E2F-4C06-819D-1B8A1E10D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394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3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648C-0FE5-4BAD-8775-FF4323E6C1FA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6B1A-8E2F-4C06-819D-1B8A1E10D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910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4" y="609603"/>
            <a:ext cx="9296399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3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648C-0FE5-4BAD-8775-FF4323E6C1FA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6B1A-8E2F-4C06-819D-1B8A1E10D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479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648C-0FE5-4BAD-8775-FF4323E6C1FA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6B1A-8E2F-4C06-819D-1B8A1E10D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07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4" y="609603"/>
            <a:ext cx="9296399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648C-0FE5-4BAD-8775-FF4323E6C1FA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6B1A-8E2F-4C06-819D-1B8A1E10D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635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3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648C-0FE5-4BAD-8775-FF4323E6C1FA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6B1A-8E2F-4C06-819D-1B8A1E10D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178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648C-0FE5-4BAD-8775-FF4323E6C1FA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6B1A-8E2F-4C06-819D-1B8A1E10D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743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7" y="609601"/>
            <a:ext cx="2210515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648C-0FE5-4BAD-8775-FF4323E6C1FA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6B1A-8E2F-4C06-819D-1B8A1E10D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96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648C-0FE5-4BAD-8775-FF4323E6C1FA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6B1A-8E2F-4C06-819D-1B8A1E10D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98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3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648C-0FE5-4BAD-8775-FF4323E6C1FA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6B1A-8E2F-4C06-819D-1B8A1E10D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91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7001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648C-0FE5-4BAD-8775-FF4323E6C1FA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6B1A-8E2F-4C06-819D-1B8A1E10D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861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1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4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3" y="3243264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648C-0FE5-4BAD-8775-FF4323E6C1FA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6B1A-8E2F-4C06-819D-1B8A1E10D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73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648C-0FE5-4BAD-8775-FF4323E6C1FA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6B1A-8E2F-4C06-819D-1B8A1E10D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83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648C-0FE5-4BAD-8775-FF4323E6C1FA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6B1A-8E2F-4C06-819D-1B8A1E10D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31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3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648C-0FE5-4BAD-8775-FF4323E6C1FA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6B1A-8E2F-4C06-819D-1B8A1E10D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30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4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7"/>
            <a:ext cx="914400" cy="365125"/>
          </a:xfrm>
        </p:spPr>
        <p:txBody>
          <a:bodyPr/>
          <a:lstStyle/>
          <a:p>
            <a:fld id="{B9E0648C-0FE5-4BAD-8775-FF4323E6C1FA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7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4" y="5883277"/>
            <a:ext cx="322567" cy="365125"/>
          </a:xfrm>
        </p:spPr>
        <p:txBody>
          <a:bodyPr/>
          <a:lstStyle/>
          <a:p>
            <a:fld id="{82576B1A-8E2F-4C06-819D-1B8A1E10D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697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4" y="2667001"/>
            <a:ext cx="9905999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7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9E0648C-0FE5-4BAD-8775-FF4323E6C1FA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7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4" y="588327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2576B1A-8E2F-4C06-819D-1B8A1E10D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9747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189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44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21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12" indent="-171446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01" indent="-171446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dian_general_election,_200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D50D-D3C9-5B1B-25C9-7DF2C17F95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DATA ANALYSIS OF</a:t>
            </a:r>
            <a:br>
              <a:rPr lang="en-IN" sz="3200" dirty="0"/>
            </a:br>
            <a:r>
              <a:rPr lang="en-IN" sz="3200" dirty="0"/>
              <a:t>GENERAL ELECTION OF PARLIAMENTARY / ASSEMBLY</a:t>
            </a:r>
            <a:br>
              <a:rPr lang="en-IN" sz="3200" dirty="0"/>
            </a:br>
            <a:r>
              <a:rPr lang="en-IN" sz="3200" dirty="0"/>
              <a:t>CONSTITUENCIES:TRENDS &amp; RESULTS- 2024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FB1FA-2BFE-FF53-E29A-D312F8933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10524227" cy="1655763"/>
          </a:xfrm>
        </p:spPr>
        <p:txBody>
          <a:bodyPr>
            <a:normAutofit/>
          </a:bodyPr>
          <a:lstStyle/>
          <a:p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/>
              <a:t>                                                                                 SASANKA.P                                                                                                                                                          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F65BD-DEC7-0035-5B64-BCC2B13C4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0294" y="4159623"/>
            <a:ext cx="3257640" cy="241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1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35354A-F6B4-755E-1371-621CB845C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7172"/>
            <a:ext cx="12192000" cy="540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74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185CBC-E071-575C-E061-C28EBFA07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491"/>
            <a:ext cx="12192000" cy="54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75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50C1D-48C9-1353-7812-2A121E3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455" y="-139920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/>
              <a:t>9.STATE THE TOP% OF CANDIATES VIA MARGIN (MLA&amp;MP) IN SIKKIM.</a:t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BE76F-14B4-2B34-949D-FD09EF7DD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471"/>
            <a:ext cx="12192000" cy="582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9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F87AA-E70D-4B02-4C10-69C1D311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7" y="-118656"/>
            <a:ext cx="10515600" cy="1325563"/>
          </a:xfrm>
        </p:spPr>
        <p:txBody>
          <a:bodyPr/>
          <a:lstStyle/>
          <a:p>
            <a:r>
              <a:rPr lang="en-IN" dirty="0"/>
              <a:t>10. INSIGHTS ABOUT BY-ELECTIONS IN 2024.</a:t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CF126-1AF4-D23C-3F6B-1B5C605D4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900"/>
            <a:ext cx="12144746" cy="642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8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B6D4-E991-20F1-F6AC-C20327B4A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047" y="67415"/>
            <a:ext cx="10515600" cy="559908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10 INSIGHTS FROM THE DATA SET.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646BF-4653-FADD-B516-3FC087382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6676"/>
            <a:ext cx="10515600" cy="5507112"/>
          </a:xfrm>
        </p:spPr>
        <p:txBody>
          <a:bodyPr/>
          <a:lstStyle/>
          <a:p>
            <a:r>
              <a:rPr lang="en-IN" dirty="0">
                <a:latin typeface="Aptos Narrow" panose="020B0004020202020204" pitchFamily="34" charset="0"/>
              </a:rPr>
              <a:t>STATE THE VOTE COUNT &amp; VOTE SHARE IN PARLIAMENTARY CONSTITUENCY GENERAL.</a:t>
            </a:r>
          </a:p>
          <a:p>
            <a:r>
              <a:rPr lang="en-IN" dirty="0"/>
              <a:t>ANALYSE THE ELECTIONS IN ANDHRA PRADESH VIA COMPARING MLA&amp;MP SEATS.</a:t>
            </a:r>
          </a:p>
          <a:p>
            <a:r>
              <a:rPr lang="en-IN" dirty="0"/>
              <a:t>STATE THE TOP% OF CANDIATES VIA MARGIN (MLA&amp;MP) IN AP.</a:t>
            </a:r>
          </a:p>
          <a:p>
            <a:r>
              <a:rPr lang="en-IN" dirty="0"/>
              <a:t>ANALYSE THE ELECTIONS IN ODISHA VIA COMPARING MLA&amp;MP SEATS.</a:t>
            </a:r>
          </a:p>
          <a:p>
            <a:r>
              <a:rPr lang="en-IN" dirty="0"/>
              <a:t>STATE THE TOP% OF CANDIATES VIA MARGIN (MLA&amp;MP) IN ODISHA.</a:t>
            </a:r>
          </a:p>
          <a:p>
            <a:r>
              <a:rPr lang="en-IN" dirty="0"/>
              <a:t>ANALYSE THE ELECTIONS IN ARUNACHAL PRADESH VIA COMPARING MLA&amp;MP SEATS.</a:t>
            </a:r>
          </a:p>
          <a:p>
            <a:r>
              <a:rPr lang="en-IN" dirty="0"/>
              <a:t>STATE THE TOP% OF CANDIATES VIA MARGIN (MLA&amp;MP) IN ARUNACHAL PRADESH.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>
              <a:latin typeface="Aptos Narrow" panose="020B0004020202020204" pitchFamily="34" charset="0"/>
            </a:endParaRPr>
          </a:p>
          <a:p>
            <a:endParaRPr lang="en-IN" dirty="0">
              <a:latin typeface="Aptos Narrow" panose="020B00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214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4884A-2C8A-5ECD-F250-EDD09925B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9219"/>
            <a:ext cx="10515600" cy="5517744"/>
          </a:xfrm>
        </p:spPr>
        <p:txBody>
          <a:bodyPr/>
          <a:lstStyle/>
          <a:p>
            <a:r>
              <a:rPr lang="en-IN" dirty="0"/>
              <a:t>ANALYSE THE ELECTIONS IN SIKKIM VIA COMPARING MLA&amp;MP SEATS.</a:t>
            </a:r>
          </a:p>
          <a:p>
            <a:r>
              <a:rPr lang="en-IN" dirty="0"/>
              <a:t>STATE THE TOP% OF CANDIATES VIA MARGIN (MLA&amp;MP) IN SIKKIM.</a:t>
            </a:r>
          </a:p>
          <a:p>
            <a:r>
              <a:rPr lang="en-IN" dirty="0"/>
              <a:t>INSIGHTS ABOUT BY-ELECTIONS IN 2024.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9808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226A4-24E2-83E5-5D3B-0F4EA5BC23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33E71-CE28-FD63-B4FD-80DC8EEFC1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4A42C71-61E3-D9E4-6585-C8F456582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373"/>
            <a:ext cx="12192000" cy="51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41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E04AFE-8A3E-E71E-93B1-375956B65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8359"/>
            <a:ext cx="12192000" cy="522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32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67E981-2C5E-5CAF-21D5-89966D27F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5294"/>
            <a:ext cx="12192000" cy="57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43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4A309-A49D-664F-C339-47BD8B356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307"/>
            <a:ext cx="12192000" cy="56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0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849F0-406C-5702-323E-91561C2A0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4730"/>
            <a:ext cx="12192000" cy="472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05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CB563D-8DB5-5876-67E5-DC590E45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3803"/>
            <a:ext cx="12192000" cy="521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188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18</TotalTime>
  <Words>192</Words>
  <Application>Microsoft Office PowerPoint</Application>
  <PresentationFormat>Widescreen</PresentationFormat>
  <Paragraphs>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 Narrow</vt:lpstr>
      <vt:lpstr>Arial</vt:lpstr>
      <vt:lpstr>Century Gothic</vt:lpstr>
      <vt:lpstr>Mesh</vt:lpstr>
      <vt:lpstr>DATA ANALYSIS OF GENERAL ELECTION OF PARLIAMENTARY / ASSEMBLY CONSTITUENCIES:TRENDS &amp; RESULTS- 2024</vt:lpstr>
      <vt:lpstr>        10 INSIGHTS FROM THE DATA SET.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9.STATE THE TOP% OF CANDIATES VIA MARGIN (MLA&amp;MP) IN SIKKIM. </vt:lpstr>
      <vt:lpstr>10. INSIGHTS ABOUT BY-ELECTIONS IN 2024.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 TEJA</dc:creator>
  <cp:lastModifiedBy>HEMA TEJA</cp:lastModifiedBy>
  <cp:revision>2</cp:revision>
  <dcterms:created xsi:type="dcterms:W3CDTF">2024-06-30T19:46:28Z</dcterms:created>
  <dcterms:modified xsi:type="dcterms:W3CDTF">2024-06-30T20:05:20Z</dcterms:modified>
</cp:coreProperties>
</file>